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2292" y="-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385762" y="7133203"/>
            <a:ext cx="6472238" cy="3175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285750" y="6471216"/>
            <a:ext cx="6343650" cy="1629833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85750" y="5181600"/>
            <a:ext cx="6343650" cy="12192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6172200" y="8631936"/>
            <a:ext cx="569214" cy="32918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newsflash/>
    <p:sndAc>
      <p:stSnd>
        <p:snd r:embed="rId1" name="arrow.wav" builtIn="1"/>
      </p:stSnd>
    </p:sndAc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newsflash/>
    <p:sndAc>
      <p:stSnd>
        <p:snd r:embed="rId1" name="arrow.wav" builtIn="1"/>
      </p:stSnd>
    </p:sndAc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43500" y="732369"/>
            <a:ext cx="1371600" cy="780203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732369"/>
            <a:ext cx="4686300" cy="780203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newsflash/>
    <p:sndAc>
      <p:stSnd>
        <p:snd r:embed="rId1" name="arrow.wav" builtIn="1"/>
      </p:stSnd>
    </p:sndAc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2686050" y="101601"/>
            <a:ext cx="2171700" cy="385233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6172200" y="8631936"/>
            <a:ext cx="569214" cy="32918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newsflash/>
    <p:sndAc>
      <p:stSnd>
        <p:snd r:embed="rId1" name="arrow.wav" builtIn="1"/>
      </p:stSnd>
    </p:sndAc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385762" y="4593203"/>
            <a:ext cx="6472238" cy="3175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285750" y="2235200"/>
            <a:ext cx="6343650" cy="16256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35356" y="3929447"/>
            <a:ext cx="6515100" cy="1579767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newsflash/>
    <p:sndAc>
      <p:stSnd>
        <p:snd r:embed="rId1" name="arrow.wav" builtIn="1"/>
      </p:stSnd>
    </p:sndAc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226314" y="609600"/>
            <a:ext cx="6515100" cy="1121664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228600" y="2133600"/>
            <a:ext cx="3143250" cy="629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3486150" y="2133600"/>
            <a:ext cx="3257550" cy="629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newsflash/>
    <p:sndAc>
      <p:stSnd>
        <p:snd r:embed="rId1" name="arrow.wav" builtIn="1"/>
      </p:stSnd>
    </p:sndAc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228600" y="7213600"/>
            <a:ext cx="6457950" cy="1176867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11083" y="889000"/>
            <a:ext cx="3217917" cy="853016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3483769" y="889000"/>
            <a:ext cx="3219181" cy="853016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11083" y="1754717"/>
            <a:ext cx="3217917" cy="52556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3486548" y="1754717"/>
            <a:ext cx="3216402" cy="52556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72200" y="8636000"/>
            <a:ext cx="571500" cy="32918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385762" y="8026401"/>
            <a:ext cx="6472238" cy="3175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ransition spd="slow">
    <p:newsflash/>
    <p:sndAc>
      <p:stSnd>
        <p:snd r:embed="rId1" name="arrow.wav" builtIn="1"/>
      </p:stSnd>
    </p:sndAc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226314" y="609600"/>
            <a:ext cx="6515100" cy="1121664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newsflash/>
    <p:sndAc>
      <p:stSnd>
        <p:snd r:embed="rId1" name="arrow.wav" builtIn="1"/>
      </p:stSnd>
    </p:sndAc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newsflash/>
    <p:sndAc>
      <p:stSnd>
        <p:snd r:embed="rId1" name="arrow.wav" builtIn="1"/>
      </p:stSnd>
    </p:sndAc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385762" y="7798823"/>
            <a:ext cx="6472238" cy="3175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42900" y="7315200"/>
            <a:ext cx="6343650" cy="694267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342900" y="812800"/>
            <a:ext cx="2256235" cy="64008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2681287" y="812800"/>
            <a:ext cx="4005263" cy="6400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newsflash/>
    <p:sndAc>
      <p:stSnd>
        <p:snd r:embed="rId1" name="arrow.wav" builtIn="1"/>
      </p:stSnd>
    </p:sndAc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2628900" y="822179"/>
            <a:ext cx="3771900" cy="48768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285750" y="6658347"/>
            <a:ext cx="4400550" cy="696384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285750" y="7377624"/>
            <a:ext cx="4400550" cy="1024467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  <p:transition spd="slow">
    <p:newsflash/>
    <p:sndAc>
      <p:stSnd>
        <p:snd r:embed="rId1" name="arrow.wav" builtIn="1"/>
      </p:stSnd>
    </p:sndAc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385762" y="1401198"/>
            <a:ext cx="6472238" cy="3175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228600" y="2072217"/>
            <a:ext cx="6515100" cy="6034617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4857750" y="101601"/>
            <a:ext cx="1885950" cy="385233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2343150" y="101601"/>
            <a:ext cx="2514600" cy="385233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6172200" y="8636001"/>
            <a:ext cx="571500" cy="325967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228600" y="609600"/>
            <a:ext cx="6515100" cy="1117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385762" y="1401198"/>
            <a:ext cx="6472238" cy="3175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385762" y="1410649"/>
            <a:ext cx="6472238" cy="3175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slow">
    <p:newsflash/>
    <p:sndAc>
      <p:stSnd>
        <p:snd r:embed="rId13" name="arrow.wav" builtIn="1"/>
      </p:stSnd>
    </p:sndAc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hp\Desktop\ZAHEER\zaheer ahmed-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5313" y="904875"/>
            <a:ext cx="5119687" cy="733425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newsflash/>
    <p:sndAc>
      <p:stSnd>
        <p:snd r:embed="rId2" name="arrow.wav" builtIn="1"/>
      </p:stSnd>
    </p:sndAc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hp\Desktop\ZAHEER\zaheer ahmed-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5313" y="904875"/>
            <a:ext cx="5043487" cy="733425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newsflash/>
    <p:sndAc>
      <p:stSnd>
        <p:snd r:embed="rId2" name="arrow.wav" builtIn="1"/>
      </p:stSnd>
    </p:sndAc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hp\Desktop\ZAHEER\zaheer ahmed-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5313" y="904875"/>
            <a:ext cx="5195887" cy="733425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newsflash/>
    <p:sndAc>
      <p:stSnd>
        <p:snd r:embed="rId2" name="arrow.wav" builtIn="1"/>
      </p:stSnd>
    </p:sndAc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hp\Desktop\ZAHEER\zaheer ahmed-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5313" y="904875"/>
            <a:ext cx="5195887" cy="733425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newsflash/>
    <p:sndAc>
      <p:stSnd>
        <p:snd r:embed="rId2" name="arrow.wav" builtIn="1"/>
      </p:stSnd>
    </p:sndAc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hp\Desktop\ZAHEER\zaheer ahmed-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5313" y="904875"/>
            <a:ext cx="5195887" cy="733425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newsflash/>
    <p:sndAc>
      <p:stSnd>
        <p:snd r:embed="rId2" name="arrow.wav" builtIn="1"/>
      </p:stSnd>
    </p:sndAc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hp\Desktop\ZAHEER\zaheer ahmed-6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5313" y="904875"/>
            <a:ext cx="5119687" cy="733425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newsflash/>
    <p:sndAc>
      <p:stSnd>
        <p:snd r:embed="rId2" name="arrow.wav" builtIn="1"/>
      </p:stSnd>
    </p:sndAc>
  </p:transition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</TotalTime>
  <Words>0</Words>
  <Application>Microsoft Office PowerPoint</Application>
  <PresentationFormat>On-screen Show (4:3)</PresentationFormat>
  <Paragraphs>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Trek</vt:lpstr>
      <vt:lpstr>Slide 1</vt:lpstr>
      <vt:lpstr>Slide 2</vt:lpstr>
      <vt:lpstr>Slide 3</vt:lpstr>
      <vt:lpstr>Slide 4</vt:lpstr>
      <vt:lpstr>Slide 5</vt:lpstr>
      <vt:lpstr>Slide 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</dc:creator>
  <cp:lastModifiedBy>hp</cp:lastModifiedBy>
  <cp:revision>3</cp:revision>
  <dcterms:created xsi:type="dcterms:W3CDTF">2006-08-16T00:00:00Z</dcterms:created>
  <dcterms:modified xsi:type="dcterms:W3CDTF">2019-05-14T09:25:57Z</dcterms:modified>
</cp:coreProperties>
</file>